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EA31-DD14-4EA6-B7B4-B9090CF7A48D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B70F-B4B7-4521-9B95-7B65DE9916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EA31-DD14-4EA6-B7B4-B9090CF7A48D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B70F-B4B7-4521-9B95-7B65DE9916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EA31-DD14-4EA6-B7B4-B9090CF7A48D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B70F-B4B7-4521-9B95-7B65DE9916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EA31-DD14-4EA6-B7B4-B9090CF7A48D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B70F-B4B7-4521-9B95-7B65DE9916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EA31-DD14-4EA6-B7B4-B9090CF7A48D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B70F-B4B7-4521-9B95-7B65DE9916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EA31-DD14-4EA6-B7B4-B9090CF7A48D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B70F-B4B7-4521-9B95-7B65DE9916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EA31-DD14-4EA6-B7B4-B9090CF7A48D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B70F-B4B7-4521-9B95-7B65DE9916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EA31-DD14-4EA6-B7B4-B9090CF7A48D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B70F-B4B7-4521-9B95-7B65DE9916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EA31-DD14-4EA6-B7B4-B9090CF7A48D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B70F-B4B7-4521-9B95-7B65DE9916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EA31-DD14-4EA6-B7B4-B9090CF7A48D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B70F-B4B7-4521-9B95-7B65DE9916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EA31-DD14-4EA6-B7B4-B9090CF7A48D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FB70F-B4B7-4521-9B95-7B65DE9916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BEA31-DD14-4EA6-B7B4-B9090CF7A48D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FB70F-B4B7-4521-9B95-7B65DE9916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52400" y="0"/>
            <a:ext cx="4724400" cy="685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Create a Colony Group Work - 1650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267200" cy="2849563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Basic Facts</a:t>
            </a:r>
          </a:p>
          <a:p>
            <a:r>
              <a:rPr lang="en-US" dirty="0" smtClean="0"/>
              <a:t>Who/ what type of people do you want for your colony? –skills</a:t>
            </a:r>
          </a:p>
          <a:p>
            <a:r>
              <a:rPr lang="en-US" dirty="0" smtClean="0"/>
              <a:t>Where will you establish and why?</a:t>
            </a:r>
          </a:p>
          <a:p>
            <a:r>
              <a:rPr lang="en-US" dirty="0" smtClean="0"/>
              <a:t>What supplies will you bring</a:t>
            </a:r>
          </a:p>
          <a:p>
            <a:r>
              <a:rPr lang="en-US" dirty="0" smtClean="0"/>
              <a:t>Priorities of work once you arrive</a:t>
            </a:r>
          </a:p>
          <a:p>
            <a:pPr lvl="1"/>
            <a:r>
              <a:rPr lang="en-US" dirty="0" smtClean="0"/>
              <a:t>Security</a:t>
            </a:r>
          </a:p>
          <a:p>
            <a:pPr lvl="1"/>
            <a:r>
              <a:rPr lang="en-US" dirty="0" smtClean="0"/>
              <a:t>Food</a:t>
            </a:r>
          </a:p>
          <a:p>
            <a:pPr lvl="1"/>
            <a:r>
              <a:rPr lang="en-US" dirty="0" smtClean="0"/>
              <a:t>Shelter</a:t>
            </a:r>
          </a:p>
          <a:p>
            <a:r>
              <a:rPr lang="en-US" dirty="0" smtClean="0"/>
              <a:t>Relations with Natives</a:t>
            </a:r>
          </a:p>
          <a:p>
            <a:pPr lvl="1"/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4724400" y="3810000"/>
            <a:ext cx="4267200" cy="2849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Government/ Laws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will the colony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 organized?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aseline="0" dirty="0" smtClean="0"/>
              <a:t>Who</a:t>
            </a:r>
            <a:r>
              <a:rPr lang="en-US" sz="2000" dirty="0" smtClean="0"/>
              <a:t> will be in charge?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Who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will have equal rights?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aseline="0" dirty="0" smtClean="0"/>
              <a:t>How will the government make money?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 the colony protect individual rights?  How?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4648200" y="960437"/>
            <a:ext cx="4495800" cy="2849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Colony Seal/ Symbol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Draw a graphic representation for your colony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 descr="220px-Va_Company_Sea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00" y="1816331"/>
            <a:ext cx="2705100" cy="1746019"/>
          </a:xfrm>
          <a:prstGeom prst="rect">
            <a:avLst/>
          </a:prstGeom>
        </p:spPr>
      </p:pic>
      <p:sp>
        <p:nvSpPr>
          <p:cNvPr id="11" name="Content Placeholder 5"/>
          <p:cNvSpPr txBox="1">
            <a:spLocks/>
          </p:cNvSpPr>
          <p:nvPr/>
        </p:nvSpPr>
        <p:spPr>
          <a:xfrm>
            <a:off x="228600" y="3886200"/>
            <a:ext cx="4267200" cy="28495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Map of Colony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Draw a map of your colony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Include the location of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Natural resources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Houses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noProof="0" dirty="0" smtClean="0"/>
              <a:t>Defensive positions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Farms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noProof="0" dirty="0" smtClean="0"/>
              <a:t>Government  buildings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Schools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4495800" y="838200"/>
            <a:ext cx="76200" cy="60198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0" y="3657600"/>
            <a:ext cx="9144000" cy="762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3"/>
          <p:cNvSpPr txBox="1">
            <a:spLocks/>
          </p:cNvSpPr>
          <p:nvPr/>
        </p:nvSpPr>
        <p:spPr>
          <a:xfrm>
            <a:off x="3124200" y="304800"/>
            <a:ext cx="2743200" cy="6096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Colony Name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121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Create a Colony Group Work - 1650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a Colony Group Mini Project - 1650</dc:title>
  <dc:creator>Kate</dc:creator>
  <cp:lastModifiedBy>jkeever</cp:lastModifiedBy>
  <cp:revision>5</cp:revision>
  <dcterms:created xsi:type="dcterms:W3CDTF">2013-09-19T15:29:06Z</dcterms:created>
  <dcterms:modified xsi:type="dcterms:W3CDTF">2014-09-15T11:08:02Z</dcterms:modified>
</cp:coreProperties>
</file>